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64D2-981F-4282-A35F-C36FF324B4CD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5E2A-77E5-4344-ADF5-D72B87426A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64D2-981F-4282-A35F-C36FF324B4CD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5E2A-77E5-4344-ADF5-D72B87426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64D2-981F-4282-A35F-C36FF324B4CD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5E2A-77E5-4344-ADF5-D72B87426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64D2-981F-4282-A35F-C36FF324B4CD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5E2A-77E5-4344-ADF5-D72B87426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64D2-981F-4282-A35F-C36FF324B4CD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5E2A-77E5-4344-ADF5-D72B87426A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64D2-981F-4282-A35F-C36FF324B4CD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5E2A-77E5-4344-ADF5-D72B87426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64D2-981F-4282-A35F-C36FF324B4CD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5E2A-77E5-4344-ADF5-D72B87426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64D2-981F-4282-A35F-C36FF324B4CD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345E2A-77E5-4344-ADF5-D72B87426AC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64D2-981F-4282-A35F-C36FF324B4CD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5E2A-77E5-4344-ADF5-D72B87426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A64D2-981F-4282-A35F-C36FF324B4CD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7345E2A-77E5-4344-ADF5-D72B87426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3BA64D2-981F-4282-A35F-C36FF324B4CD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45E2A-77E5-4344-ADF5-D72B87426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3BA64D2-981F-4282-A35F-C36FF324B4CD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7345E2A-77E5-4344-ADF5-D72B87426AC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Depuis</a:t>
            </a:r>
            <a:r>
              <a:rPr lang="en-US" dirty="0" smtClean="0"/>
              <a:t> + le </a:t>
            </a:r>
            <a:r>
              <a:rPr lang="en-US" dirty="0" err="1" smtClean="0"/>
              <a:t>présent</a:t>
            </a:r>
            <a:r>
              <a:rPr lang="en-US" dirty="0" smtClean="0"/>
              <a:t> (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et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combien</a:t>
            </a:r>
            <a:r>
              <a:rPr lang="en-US" dirty="0" smtClean="0"/>
              <a:t> de temps)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III 4.A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52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(since when)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action a </a:t>
            </a:r>
            <a:r>
              <a:rPr lang="en-US" dirty="0" err="1" smtClean="0"/>
              <a:t>commencé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passé </a:t>
            </a:r>
            <a:r>
              <a:rPr lang="en-US" dirty="0" err="1" smtClean="0"/>
              <a:t>mais</a:t>
            </a:r>
            <a:r>
              <a:rPr lang="en-US" dirty="0" smtClean="0"/>
              <a:t> qui se </a:t>
            </a:r>
            <a:r>
              <a:rPr lang="en-US" dirty="0" err="1" smtClean="0"/>
              <a:t>passe</a:t>
            </a:r>
            <a:r>
              <a:rPr lang="en-US" dirty="0" smtClean="0"/>
              <a:t> </a:t>
            </a:r>
            <a:r>
              <a:rPr lang="en-US" dirty="0" err="1" smtClean="0"/>
              <a:t>maintenant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Ex. 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es-tu</a:t>
            </a:r>
            <a:r>
              <a:rPr lang="en-US" dirty="0" smtClean="0"/>
              <a:t> prof?</a:t>
            </a:r>
          </a:p>
          <a:p>
            <a:pPr marL="0" indent="0">
              <a:buNone/>
            </a:pPr>
            <a:r>
              <a:rPr lang="en-US" dirty="0" smtClean="0"/>
              <a:t>	Je </a:t>
            </a:r>
            <a:r>
              <a:rPr lang="en-US" dirty="0" err="1" smtClean="0"/>
              <a:t>suis</a:t>
            </a:r>
            <a:r>
              <a:rPr lang="en-US" dirty="0" smtClean="0"/>
              <a:t> prof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smtClean="0"/>
              <a:t>4 ans.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1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combien</a:t>
            </a:r>
            <a:r>
              <a:rPr lang="en-US" dirty="0" smtClean="0"/>
              <a:t> de temps (how long)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Pour </a:t>
            </a:r>
            <a:r>
              <a:rPr lang="en-US" dirty="0" err="1" smtClean="0"/>
              <a:t>combien</a:t>
            </a:r>
            <a:r>
              <a:rPr lang="en-US" dirty="0" smtClean="0"/>
              <a:t> de temps </a:t>
            </a:r>
            <a:r>
              <a:rPr lang="en-US" dirty="0" err="1" smtClean="0"/>
              <a:t>une</a:t>
            </a:r>
            <a:r>
              <a:rPr lang="en-US" dirty="0" smtClean="0"/>
              <a:t> action se </a:t>
            </a:r>
            <a:r>
              <a:rPr lang="en-US" dirty="0" err="1" smtClean="0"/>
              <a:t>passe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Ex. 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combien</a:t>
            </a:r>
            <a:r>
              <a:rPr lang="en-US" dirty="0" smtClean="0"/>
              <a:t> de temps cherchez-</a:t>
            </a:r>
            <a:r>
              <a:rPr lang="en-US" dirty="0" err="1" smtClean="0"/>
              <a:t>vous</a:t>
            </a:r>
            <a:r>
              <a:rPr lang="en-US" dirty="0" smtClean="0"/>
              <a:t> un poste?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Je le </a:t>
            </a:r>
            <a:r>
              <a:rPr lang="en-US" dirty="0" err="1" smtClean="0"/>
              <a:t>cherche</a:t>
            </a:r>
            <a:r>
              <a:rPr lang="en-US" dirty="0" smtClean="0"/>
              <a:t> </a:t>
            </a:r>
            <a:r>
              <a:rPr lang="en-US" dirty="0" err="1" smtClean="0"/>
              <a:t>depuis</a:t>
            </a:r>
            <a:r>
              <a:rPr lang="en-US" dirty="0" smtClean="0"/>
              <a:t> des </a:t>
            </a:r>
            <a:r>
              <a:rPr lang="en-US" dirty="0" err="1" smtClean="0"/>
              <a:t>mois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Ex. 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combien</a:t>
            </a:r>
            <a:r>
              <a:rPr lang="en-US" dirty="0" smtClean="0"/>
              <a:t> de temps </a:t>
            </a:r>
            <a:r>
              <a:rPr lang="en-US" dirty="0" err="1" smtClean="0"/>
              <a:t>joues-tu</a:t>
            </a:r>
            <a:r>
              <a:rPr lang="en-US" dirty="0" smtClean="0"/>
              <a:t> le baseball?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Je le </a:t>
            </a:r>
            <a:r>
              <a:rPr lang="en-US" dirty="0" err="1" smtClean="0"/>
              <a:t>joue</a:t>
            </a:r>
            <a:r>
              <a:rPr lang="en-US" dirty="0" smtClean="0"/>
              <a:t> </a:t>
            </a:r>
            <a:r>
              <a:rPr lang="en-US" dirty="0" err="1" smtClean="0"/>
              <a:t>depuis</a:t>
            </a:r>
            <a:r>
              <a:rPr lang="en-US" dirty="0" smtClean="0"/>
              <a:t> 14 ans.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566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Pour </a:t>
            </a:r>
            <a:r>
              <a:rPr lang="en-US" dirty="0" err="1" smtClean="0"/>
              <a:t>répondre</a:t>
            </a:r>
            <a:r>
              <a:rPr lang="en-US" dirty="0" smtClean="0"/>
              <a:t>: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Utilisez</a:t>
            </a:r>
            <a:r>
              <a:rPr lang="en-US" dirty="0" smtClean="0"/>
              <a:t> </a:t>
            </a:r>
            <a:r>
              <a:rPr lang="en-US" dirty="0" err="1" smtClean="0"/>
              <a:t>depuis</a:t>
            </a:r>
            <a:r>
              <a:rPr lang="en-US" dirty="0" smtClean="0"/>
              <a:t> + </a:t>
            </a:r>
            <a:r>
              <a:rPr lang="en-US" dirty="0" err="1" smtClean="0"/>
              <a:t>une</a:t>
            </a:r>
            <a:r>
              <a:rPr lang="en-US" dirty="0" smtClean="0"/>
              <a:t> expression de temps.</a:t>
            </a:r>
          </a:p>
          <a:p>
            <a:r>
              <a:rPr lang="en-US" dirty="0" err="1" smtClean="0"/>
              <a:t>Mois</a:t>
            </a:r>
            <a:r>
              <a:rPr lang="en-US" dirty="0" smtClean="0"/>
              <a:t>, </a:t>
            </a:r>
            <a:r>
              <a:rPr lang="en-US" dirty="0" err="1" smtClean="0"/>
              <a:t>semaines</a:t>
            </a:r>
            <a:r>
              <a:rPr lang="en-US" dirty="0" smtClean="0"/>
              <a:t>, </a:t>
            </a:r>
            <a:r>
              <a:rPr lang="en-US" dirty="0" err="1" smtClean="0"/>
              <a:t>jours</a:t>
            </a:r>
            <a:r>
              <a:rPr lang="en-US" dirty="0" smtClean="0"/>
              <a:t>, </a:t>
            </a:r>
            <a:r>
              <a:rPr lang="en-US" dirty="0" err="1" smtClean="0"/>
              <a:t>ans</a:t>
            </a:r>
            <a:r>
              <a:rPr lang="en-US" dirty="0" smtClean="0"/>
              <a:t> etc.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Ex.  </a:t>
            </a:r>
            <a:r>
              <a:rPr lang="en-US" dirty="0" err="1" smtClean="0"/>
              <a:t>Depuis</a:t>
            </a:r>
            <a:r>
              <a:rPr lang="en-US" dirty="0" smtClean="0"/>
              <a:t> 3 minutes.</a:t>
            </a:r>
          </a:p>
          <a:p>
            <a:pPr marL="0" indent="0">
              <a:buNone/>
            </a:pPr>
            <a:r>
              <a:rPr lang="en-US" dirty="0" smtClean="0"/>
              <a:t>Ex.  Je </a:t>
            </a:r>
            <a:r>
              <a:rPr lang="en-US" dirty="0" err="1" smtClean="0"/>
              <a:t>regarde</a:t>
            </a:r>
            <a:r>
              <a:rPr lang="en-US" dirty="0" smtClean="0"/>
              <a:t> le match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heure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98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Copiez cela!  On peut l’utiliser sur l’examen.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31242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52600"/>
            <a:ext cx="38862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978963"/>
            <a:ext cx="3163437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978962"/>
            <a:ext cx="3962400" cy="196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783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Des </a:t>
            </a:r>
            <a:r>
              <a:rPr lang="en-US" dirty="0" err="1" smtClean="0"/>
              <a:t>réponses</a:t>
            </a:r>
            <a:r>
              <a:rPr lang="en-US" dirty="0" smtClean="0"/>
              <a:t> pour: 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2013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mois</a:t>
            </a:r>
            <a:r>
              <a:rPr lang="en-US" dirty="0" smtClean="0"/>
              <a:t> </a:t>
            </a:r>
            <a:r>
              <a:rPr lang="en-US" dirty="0" err="1" smtClean="0"/>
              <a:t>d’avril</a:t>
            </a:r>
            <a:endParaRPr lang="en-US" dirty="0" smtClean="0"/>
          </a:p>
          <a:p>
            <a:r>
              <a:rPr lang="en-US" dirty="0" err="1" smtClean="0"/>
              <a:t>L’âge</a:t>
            </a:r>
            <a:r>
              <a:rPr lang="en-US" dirty="0" smtClean="0"/>
              <a:t> de 12 </a:t>
            </a:r>
            <a:r>
              <a:rPr lang="en-US" dirty="0" err="1" smtClean="0"/>
              <a:t>ans</a:t>
            </a:r>
            <a:endParaRPr lang="en-US" dirty="0" smtClean="0"/>
          </a:p>
          <a:p>
            <a:r>
              <a:rPr lang="en-US" dirty="0" smtClean="0"/>
              <a:t>Le 28 </a:t>
            </a:r>
            <a:r>
              <a:rPr lang="en-US" dirty="0" err="1" smtClean="0"/>
              <a:t>novembre</a:t>
            </a:r>
            <a:endParaRPr lang="en-US" dirty="0" smtClean="0"/>
          </a:p>
          <a:p>
            <a:r>
              <a:rPr lang="en-US" dirty="0" err="1" smtClean="0"/>
              <a:t>Hier</a:t>
            </a:r>
            <a:endParaRPr lang="en-US" dirty="0" smtClean="0"/>
          </a:p>
          <a:p>
            <a:r>
              <a:rPr lang="en-US" dirty="0" err="1" smtClean="0"/>
              <a:t>jeudi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12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Des </a:t>
            </a:r>
            <a:r>
              <a:rPr lang="en-US" dirty="0" err="1" smtClean="0"/>
              <a:t>réponses</a:t>
            </a:r>
            <a:r>
              <a:rPr lang="en-US" dirty="0" smtClean="0"/>
              <a:t> pour: 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combien</a:t>
            </a:r>
            <a:r>
              <a:rPr lang="en-US" dirty="0" smtClean="0"/>
              <a:t> de temps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</a:t>
            </a:r>
            <a:r>
              <a:rPr lang="en-US" dirty="0" err="1" smtClean="0"/>
              <a:t>ans</a:t>
            </a:r>
            <a:endParaRPr lang="en-US" dirty="0" smtClean="0"/>
          </a:p>
          <a:p>
            <a:r>
              <a:rPr lang="en-US" dirty="0" smtClean="0"/>
              <a:t>10 </a:t>
            </a:r>
            <a:r>
              <a:rPr lang="en-US" dirty="0" err="1" smtClean="0"/>
              <a:t>mois</a:t>
            </a:r>
            <a:endParaRPr lang="en-US" dirty="0" smtClean="0"/>
          </a:p>
          <a:p>
            <a:r>
              <a:rPr lang="en-US" dirty="0" smtClean="0"/>
              <a:t>3 </a:t>
            </a:r>
            <a:r>
              <a:rPr lang="en-US" dirty="0" err="1" smtClean="0"/>
              <a:t>semaines</a:t>
            </a:r>
            <a:endParaRPr lang="en-US" dirty="0" smtClean="0"/>
          </a:p>
          <a:p>
            <a:r>
              <a:rPr lang="en-US" dirty="0" smtClean="0"/>
              <a:t>Une </a:t>
            </a:r>
            <a:r>
              <a:rPr lang="en-US" dirty="0" err="1" smtClean="0"/>
              <a:t>heure</a:t>
            </a:r>
            <a:endParaRPr lang="en-US" dirty="0" smtClean="0"/>
          </a:p>
          <a:p>
            <a:r>
              <a:rPr lang="en-US" dirty="0" smtClean="0"/>
              <a:t>5 minutes </a:t>
            </a:r>
          </a:p>
          <a:p>
            <a:r>
              <a:rPr lang="en-US" dirty="0" smtClean="0"/>
              <a:t>7 </a:t>
            </a:r>
            <a:r>
              <a:rPr lang="en-US" dirty="0" err="1" smtClean="0"/>
              <a:t>jours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32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C’est</a:t>
            </a:r>
            <a:r>
              <a:rPr lang="en-US" dirty="0" smtClean="0"/>
              <a:t> à </a:t>
            </a:r>
            <a:r>
              <a:rPr lang="en-US" dirty="0" err="1" smtClean="0"/>
              <a:t>vous</a:t>
            </a:r>
            <a:r>
              <a:rPr lang="en-US" dirty="0" smtClean="0"/>
              <a:t>!  </a:t>
            </a:r>
            <a:r>
              <a:rPr lang="en-US" dirty="0" err="1" smtClean="0"/>
              <a:t>Répondez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phrase </a:t>
            </a:r>
            <a:r>
              <a:rPr lang="en-US" dirty="0" err="1" smtClean="0"/>
              <a:t>complète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étudies-tu</a:t>
            </a:r>
            <a:r>
              <a:rPr lang="en-US" dirty="0" smtClean="0"/>
              <a:t> le </a:t>
            </a:r>
            <a:r>
              <a:rPr lang="en-US" dirty="0" err="1" smtClean="0"/>
              <a:t>français</a:t>
            </a:r>
            <a:r>
              <a:rPr lang="en-US" dirty="0" smtClean="0"/>
              <a:t>?</a:t>
            </a:r>
          </a:p>
          <a:p>
            <a:r>
              <a:rPr lang="en-US" dirty="0" smtClean="0"/>
              <a:t>2. 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habites-tu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ta </a:t>
            </a:r>
            <a:r>
              <a:rPr lang="en-US" dirty="0" err="1" smtClean="0"/>
              <a:t>maison</a:t>
            </a:r>
            <a:r>
              <a:rPr lang="en-US" dirty="0" smtClean="0"/>
              <a:t>?</a:t>
            </a:r>
          </a:p>
          <a:p>
            <a:r>
              <a:rPr lang="en-US" dirty="0" smtClean="0"/>
              <a:t>3. 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combien</a:t>
            </a:r>
            <a:r>
              <a:rPr lang="en-US" dirty="0" smtClean="0"/>
              <a:t> de temps </a:t>
            </a:r>
            <a:r>
              <a:rPr lang="en-US" dirty="0" err="1" smtClean="0"/>
              <a:t>fais-tu</a:t>
            </a:r>
            <a:r>
              <a:rPr lang="en-US" dirty="0" smtClean="0"/>
              <a:t> le sport?</a:t>
            </a:r>
          </a:p>
          <a:p>
            <a:r>
              <a:rPr lang="en-US" dirty="0" smtClean="0"/>
              <a:t>4. 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combien</a:t>
            </a:r>
            <a:r>
              <a:rPr lang="en-US" dirty="0" smtClean="0"/>
              <a:t> de temps </a:t>
            </a:r>
            <a:r>
              <a:rPr lang="en-US" dirty="0" err="1" smtClean="0"/>
              <a:t>conduis-tu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94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71</TotalTime>
  <Words>218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Depuis + le présent (depuis quand et depuis combien de temps)</vt:lpstr>
      <vt:lpstr>Depuis quand (since when) </vt:lpstr>
      <vt:lpstr>Depuis combien de temps (how long)</vt:lpstr>
      <vt:lpstr>Pour répondre:  </vt:lpstr>
      <vt:lpstr>Copiez cela!  On peut l’utiliser sur l’examen.</vt:lpstr>
      <vt:lpstr>Des réponses pour:  Depuis quand </vt:lpstr>
      <vt:lpstr>Des réponses pour:  Depuis combien de temps</vt:lpstr>
      <vt:lpstr>C’est à vous!  Répondez dans une phrase complète.</vt:lpstr>
    </vt:vector>
  </TitlesOfParts>
  <Company>Wicomico County Board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Depuis + le présent (depuis quand et depuis combien de temps)</dc:title>
  <dc:creator>PLUCKETT</dc:creator>
  <cp:lastModifiedBy>WCBOE</cp:lastModifiedBy>
  <cp:revision>7</cp:revision>
  <dcterms:created xsi:type="dcterms:W3CDTF">2013-03-12T13:03:40Z</dcterms:created>
  <dcterms:modified xsi:type="dcterms:W3CDTF">2013-03-14T18:36:33Z</dcterms:modified>
</cp:coreProperties>
</file>